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9" r:id="rId2"/>
    <p:sldId id="290" r:id="rId3"/>
    <p:sldId id="291" r:id="rId4"/>
    <p:sldId id="292" r:id="rId5"/>
    <p:sldId id="297" r:id="rId6"/>
    <p:sldId id="298" r:id="rId7"/>
    <p:sldId id="293" r:id="rId8"/>
    <p:sldId id="294" r:id="rId9"/>
    <p:sldId id="295" r:id="rId10"/>
    <p:sldId id="296" r:id="rId11"/>
    <p:sldId id="274" r:id="rId12"/>
    <p:sldId id="288"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5/22/2020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Boop</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Seated in chair with back against chair. Hands flat on knees.</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unloaded on table, trigger guard on a mark. First magazine to be used for stage placed on table on other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11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B00148F-573F-4AD6-B2B8-B3AA3627072F}"/>
              </a:ext>
            </a:extLst>
          </p:cNvPr>
          <p:cNvPicPr>
            <a:picLocks noChangeAspect="1"/>
          </p:cNvPicPr>
          <p:nvPr/>
        </p:nvPicPr>
        <p:blipFill>
          <a:blip r:embed="rId5"/>
          <a:stretch>
            <a:fillRect/>
          </a:stretch>
        </p:blipFill>
        <p:spPr>
          <a:xfrm>
            <a:off x="180474" y="3478008"/>
            <a:ext cx="7025777" cy="51561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Upside Down</a:t>
            </a:r>
          </a:p>
          <a:p>
            <a:pPr algn="ctr"/>
            <a:r>
              <a:rPr lang="en-US" b="1" dirty="0"/>
              <a:t>Written Stage Briefing</a:t>
            </a:r>
          </a:p>
          <a:p>
            <a:r>
              <a:rPr lang="en-US" dirty="0"/>
              <a:t>Upside Down is a 30 round, 150 point, Comstock field course. There are twelve USPSA targets and six falling plates. The best two hits on paper will score, and steel must fall to score. The start signal is audible.</a:t>
            </a:r>
          </a:p>
          <a:p>
            <a:endParaRPr lang="en-US" dirty="0"/>
          </a:p>
          <a:p>
            <a:r>
              <a:rPr lang="en-US" dirty="0"/>
              <a:t>Handgun start position is both feet on X’s, wrists above shoulders. Handgun is unloaded and holstered.</a:t>
            </a:r>
          </a:p>
          <a:p>
            <a:endParaRPr lang="en-US" dirty="0"/>
          </a:p>
          <a:p>
            <a:r>
              <a:rPr lang="en-US" dirty="0"/>
              <a:t>PCC start position is both feet on X’s.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9105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Shortcuts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wall marked with X’s on diagram (touching anywhere).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touching the wall marked on the diagram.</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103C901-F8A6-452B-AD18-7AEE8BEFA0BB}"/>
              </a:ext>
            </a:extLst>
          </p:cNvPr>
          <p:cNvPicPr>
            <a:picLocks noChangeAspect="1"/>
          </p:cNvPicPr>
          <p:nvPr/>
        </p:nvPicPr>
        <p:blipFill>
          <a:blip r:embed="rId5"/>
          <a:stretch>
            <a:fillRect/>
          </a:stretch>
        </p:blipFill>
        <p:spPr>
          <a:xfrm>
            <a:off x="180474" y="3624043"/>
            <a:ext cx="7029428" cy="32048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Shortcuts</a:t>
            </a:r>
          </a:p>
          <a:p>
            <a:pPr algn="ctr"/>
            <a:r>
              <a:rPr lang="en-US" b="1" dirty="0"/>
              <a:t>Written Stage Briefing</a:t>
            </a:r>
          </a:p>
          <a:p>
            <a:r>
              <a:rPr lang="en-US" dirty="0"/>
              <a:t>Shortcuts is a 32 round, 160 point, Comstock field course. There are sixteen USPSA targets. The best two hits on paper will score. The start signal is audible.</a:t>
            </a:r>
          </a:p>
          <a:p>
            <a:endParaRPr lang="en-US" dirty="0"/>
          </a:p>
          <a:p>
            <a:r>
              <a:rPr lang="en-US" dirty="0"/>
              <a:t>Handgun start position is standing with both hands touching the wall marked on the diagram. Pistol is loaded and holstered.</a:t>
            </a:r>
          </a:p>
          <a:p>
            <a:endParaRPr lang="en-US" dirty="0"/>
          </a:p>
          <a:p>
            <a:r>
              <a:rPr lang="en-US" dirty="0"/>
              <a:t>PCC start position is standing with muzzle touching the wall marked on the diagram.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693319"/>
          </a:xfrm>
          <a:prstGeom prst="rect">
            <a:avLst/>
          </a:prstGeom>
          <a:noFill/>
        </p:spPr>
        <p:txBody>
          <a:bodyPr wrap="square" rtlCol="0">
            <a:spAutoFit/>
          </a:bodyPr>
          <a:lstStyle/>
          <a:p>
            <a:pPr algn="ctr"/>
            <a:r>
              <a:rPr lang="en-US" b="1" dirty="0" err="1"/>
              <a:t>Boop</a:t>
            </a:r>
            <a:endParaRPr lang="en-US" b="1" dirty="0"/>
          </a:p>
          <a:p>
            <a:pPr algn="ctr"/>
            <a:r>
              <a:rPr lang="en-US" b="1" dirty="0"/>
              <a:t>Written Stage Briefing</a:t>
            </a:r>
          </a:p>
          <a:p>
            <a:r>
              <a:rPr lang="en-US" dirty="0" err="1"/>
              <a:t>Boop</a:t>
            </a:r>
            <a:r>
              <a:rPr lang="en-US" dirty="0"/>
              <a:t> is a 24 round, 120 point, Comstock field course. There are eleven USPSA targets and two colt poppers. The best two hits on paper will score, and steel must fall to score. The start signal is audible.</a:t>
            </a:r>
          </a:p>
          <a:p>
            <a:endParaRPr lang="en-US" dirty="0"/>
          </a:p>
          <a:p>
            <a:r>
              <a:rPr lang="en-US" dirty="0"/>
              <a:t>Start position is seated in chair, back against chair. Hands flat on knees. Firearm is unloaded with trigger guard on mark. First magazine to be used in stage is placed on other mark.</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720458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Footwork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AEDC51-4CE7-46EE-A8E5-E201219AF1BE}"/>
              </a:ext>
            </a:extLst>
          </p:cNvPr>
          <p:cNvPicPr>
            <a:picLocks noChangeAspect="1"/>
          </p:cNvPicPr>
          <p:nvPr/>
        </p:nvPicPr>
        <p:blipFill>
          <a:blip r:embed="rId5"/>
          <a:stretch>
            <a:fillRect/>
          </a:stretch>
        </p:blipFill>
        <p:spPr>
          <a:xfrm>
            <a:off x="180474" y="3481194"/>
            <a:ext cx="7025777" cy="42745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Footwork</a:t>
            </a:r>
          </a:p>
          <a:p>
            <a:pPr algn="ctr"/>
            <a:r>
              <a:rPr lang="en-US" b="1" dirty="0"/>
              <a:t>Written Stage Briefing</a:t>
            </a:r>
          </a:p>
          <a:p>
            <a:r>
              <a:rPr lang="en-US" dirty="0"/>
              <a:t>Footwork is a 26 round, 130 point, Comstock field course. There are twelve USPSA targets and two colt poppers. The best two hits on paper will score, and steel must fall to score. The start signal is audible.</a:t>
            </a:r>
          </a:p>
          <a:p>
            <a:endParaRPr lang="en-US" dirty="0"/>
          </a:p>
          <a:p>
            <a:r>
              <a:rPr lang="en-US" dirty="0"/>
              <a:t>The swinger is activated by either colt popper. Please check the activator prior to walkthrough and set it the same way every time.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54314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Mind the Wire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toes pointed towards door,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door</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Setup notes – use a hard cover for the swinger (deal with it Dan!)</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84F7073-FF53-4F43-B72E-D2D6361CF454}"/>
              </a:ext>
            </a:extLst>
          </p:cNvPr>
          <p:cNvPicPr>
            <a:picLocks noChangeAspect="1"/>
          </p:cNvPicPr>
          <p:nvPr/>
        </p:nvPicPr>
        <p:blipFill>
          <a:blip r:embed="rId5"/>
          <a:stretch>
            <a:fillRect/>
          </a:stretch>
        </p:blipFill>
        <p:spPr>
          <a:xfrm>
            <a:off x="180474" y="3565321"/>
            <a:ext cx="7023378" cy="40831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Mind the Wire</a:t>
            </a:r>
          </a:p>
          <a:p>
            <a:pPr algn="ctr"/>
            <a:r>
              <a:rPr lang="en-US" b="1" dirty="0"/>
              <a:t>Written Stage Briefing</a:t>
            </a:r>
          </a:p>
          <a:p>
            <a:r>
              <a:rPr lang="en-US" dirty="0"/>
              <a:t>Mind the Wire is a 27 round, 135 point, Comstock field course. There are twelve USPSA targets and three mini poppers. The best two hits on paper will score, and steel must fall to score. The start signal is audible.</a:t>
            </a:r>
          </a:p>
          <a:p>
            <a:endParaRPr lang="en-US" dirty="0"/>
          </a:p>
          <a:p>
            <a:r>
              <a:rPr lang="en-US" dirty="0"/>
              <a:t>The swinger is activated by the door (stomp box if present). Please check the activator prior to walkthrough and set it up the same way for every shooter.</a:t>
            </a:r>
          </a:p>
          <a:p>
            <a:endParaRPr lang="en-US" dirty="0"/>
          </a:p>
          <a:p>
            <a:r>
              <a:rPr lang="en-US" dirty="0"/>
              <a:t>Handgun start position is both feet on X’s, toes pointed at door, wrists below belt. Handgun is loaded and holstered.</a:t>
            </a:r>
          </a:p>
          <a:p>
            <a:endParaRPr lang="en-US" dirty="0"/>
          </a:p>
          <a:p>
            <a:r>
              <a:rPr lang="en-US" dirty="0"/>
              <a:t>PCC start position is both feet on X’s, toes and muzzle pointed at door.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3057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Baby Huey Plus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Patrick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44B178B-37AE-4261-A7CD-82A5AF445027}"/>
              </a:ext>
            </a:extLst>
          </p:cNvPr>
          <p:cNvPicPr>
            <a:picLocks noChangeAspect="1"/>
          </p:cNvPicPr>
          <p:nvPr/>
        </p:nvPicPr>
        <p:blipFill>
          <a:blip r:embed="rId5"/>
          <a:stretch>
            <a:fillRect/>
          </a:stretch>
        </p:blipFill>
        <p:spPr>
          <a:xfrm>
            <a:off x="180474" y="3614132"/>
            <a:ext cx="7025777" cy="43472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Baby Huey Plus</a:t>
            </a:r>
          </a:p>
          <a:p>
            <a:pPr algn="ctr"/>
            <a:r>
              <a:rPr lang="en-US" b="1" dirty="0"/>
              <a:t>Written Stage Briefing</a:t>
            </a:r>
          </a:p>
          <a:p>
            <a:r>
              <a:rPr lang="en-US" dirty="0"/>
              <a:t>Baby Huey Plus is a 28 round, 140 point, Comstock field course. There are fourteen USPSA targets. The best two hits on paper will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6509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Upside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Patricia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 facing </a:t>
                      </a:r>
                      <a:r>
                        <a:rPr lang="en-US" sz="1100" b="1" i="0" u="none" strike="noStrike" kern="1200" cap="none" spc="0" baseline="0" dirty="0" err="1">
                          <a:solidFill>
                            <a:srgbClr val="000000"/>
                          </a:solidFill>
                          <a:uFillTx/>
                          <a:latin typeface="Arial" pitchFamily="34"/>
                          <a:ea typeface="Arial" pitchFamily="34"/>
                          <a:cs typeface="Arial" pitchFamily="34"/>
                        </a:rPr>
                        <a:t>uprange</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stock on belt, facing downrange.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Setup note – post all paper targets upside down.</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1FB794F-B35B-4B33-A834-43EE651A35B6}"/>
              </a:ext>
            </a:extLst>
          </p:cNvPr>
          <p:cNvPicPr>
            <a:picLocks noChangeAspect="1"/>
          </p:cNvPicPr>
          <p:nvPr/>
        </p:nvPicPr>
        <p:blipFill>
          <a:blip r:embed="rId5"/>
          <a:stretch>
            <a:fillRect/>
          </a:stretch>
        </p:blipFill>
        <p:spPr>
          <a:xfrm>
            <a:off x="180474" y="3582098"/>
            <a:ext cx="6994357" cy="462915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1844</TotalTime>
  <Words>1175</Words>
  <Application>Microsoft Office PowerPoint</Application>
  <PresentationFormat>Custom</PresentationFormat>
  <Paragraphs>128</Paragraphs>
  <Slides>12</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213</cp:revision>
  <cp:lastPrinted>2016-01-15T21:54:08Z</cp:lastPrinted>
  <dcterms:created xsi:type="dcterms:W3CDTF">2002-08-21T12:11:08Z</dcterms:created>
  <dcterms:modified xsi:type="dcterms:W3CDTF">2020-05-22T21:46:03Z</dcterms:modified>
  <cp:category>Shooting</cp:category>
</cp:coreProperties>
</file>